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8" r:id="rId7"/>
    <p:sldId id="269" r:id="rId8"/>
    <p:sldId id="260" r:id="rId9"/>
    <p:sldId id="262" r:id="rId10"/>
    <p:sldId id="264" r:id="rId11"/>
    <p:sldId id="261" r:id="rId12"/>
    <p:sldId id="263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2273B-6A14-474E-90A6-1A3C67B498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BA58C1-298D-4A8F-A5D2-8F6CE7B44A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AF45D-D2BB-459C-9683-F01702815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C225-0702-4A55-8CED-DB910109803B}" type="datetimeFigureOut">
              <a:rPr lang="en-CA" smtClean="0"/>
              <a:t>2019-04-10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E2959-B154-4015-BBE7-B5C49F534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9F663-C643-47BB-BADB-1F2A7D9AD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F8-0FB8-4C8E-8C87-9A5D3890849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669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4B2E3-7550-4C8C-9283-6948723C8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B183A1-16CB-4649-A888-B118D2EF36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29052-13F3-435E-A87A-532A785C2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C225-0702-4A55-8CED-DB910109803B}" type="datetimeFigureOut">
              <a:rPr lang="en-CA" smtClean="0"/>
              <a:t>2019-04-10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9B6B8-29E6-4EC1-9F8F-2CF9894E0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BE6219-E9DD-4BB7-ABA1-71C0AA00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F8-0FB8-4C8E-8C87-9A5D3890849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186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48FDBA-D6F2-4849-9951-A340E61540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E4E2A6-5805-4DBC-8783-3401A8A35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5EEF2-C0AD-4737-AD47-FB4CB6F46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C225-0702-4A55-8CED-DB910109803B}" type="datetimeFigureOut">
              <a:rPr lang="en-CA" smtClean="0"/>
              <a:t>2019-04-10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43D7B-C4DD-49D9-B5C1-3119C5CFD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B068D-DD92-406B-B3A0-29DFD5A9E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F8-0FB8-4C8E-8C87-9A5D3890849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8391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98B37-BBFB-436A-80B8-ACB05FD3F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CDED3-D105-4A1E-97DE-447B3DF7B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D1254-4E3B-456A-9785-400B027AF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C225-0702-4A55-8CED-DB910109803B}" type="datetimeFigureOut">
              <a:rPr lang="en-CA" smtClean="0"/>
              <a:t>2019-04-10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85132-F062-4AB3-8D95-9DF2EE98E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C96B4-C68A-49BB-8AC3-A4CD7CA2E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F8-0FB8-4C8E-8C87-9A5D3890849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344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96B61-5EBE-402B-B0E6-9157A04FD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E29AB7-FEB9-4393-8179-CE951F62D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95742-E25C-4693-B898-49325CD5E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C225-0702-4A55-8CED-DB910109803B}" type="datetimeFigureOut">
              <a:rPr lang="en-CA" smtClean="0"/>
              <a:t>2019-04-10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216D3-EB05-4D80-B7E8-E96F040A5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AA07F5-ED23-449C-A15D-93B2A577D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F8-0FB8-4C8E-8C87-9A5D3890849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182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27083-F918-4D67-A55B-976B5E2FE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CD8FB-54B3-4BE8-87A9-A0F4F2154B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9FCA63-BC18-4516-8C2B-CEC7E4357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5DE9A5-6DDF-48F3-B536-B4DAAA9EE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C225-0702-4A55-8CED-DB910109803B}" type="datetimeFigureOut">
              <a:rPr lang="en-CA" smtClean="0"/>
              <a:t>2019-04-10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FFF59C-0CD7-4187-9AA6-D36E6FE8C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35FA8E-F31E-4A82-81E0-6FF581D52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F8-0FB8-4C8E-8C87-9A5D3890849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774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08114-EFD9-42CB-B673-7A372839A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B5E95-868F-4768-8D78-A326CEE5F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FB321-3FFB-4C8F-949F-2A2BEB005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3FA9DA-0E2E-49D7-A433-C7F1E3AFE5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8286CA-55D0-4019-874F-0406CE9006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4CFE86-616C-41E2-AE8F-B0EF594DF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C225-0702-4A55-8CED-DB910109803B}" type="datetimeFigureOut">
              <a:rPr lang="en-CA" smtClean="0"/>
              <a:t>2019-04-10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085563-87A3-4FD4-A49D-F8AB33B77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DA6D88-2717-43F7-A790-F145BDF85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F8-0FB8-4C8E-8C87-9A5D3890849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481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07E0A-C89B-429A-8124-F9F877EC1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692BFD-AE03-4E29-900D-A36857E15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C225-0702-4A55-8CED-DB910109803B}" type="datetimeFigureOut">
              <a:rPr lang="en-CA" smtClean="0"/>
              <a:t>2019-04-10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9641FC-416A-4E31-AD7C-EEA43BA7B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C60FD-A9E8-4D1B-84D3-BAE253CAD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F8-0FB8-4C8E-8C87-9A5D3890849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6026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882CA6-FAF4-4252-83B0-055528F1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C225-0702-4A55-8CED-DB910109803B}" type="datetimeFigureOut">
              <a:rPr lang="en-CA" smtClean="0"/>
              <a:t>2019-04-10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30B4C7-A5E0-4950-AA3C-6A460A13B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FDC061-84AF-4649-BB3C-BDE8F8C04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F8-0FB8-4C8E-8C87-9A5D3890849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5138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65A87-D09B-4937-9D86-F3EC7F6D4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6CB9B-D8AF-4BD4-94DE-6DAA41E27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40AC2-AB4F-41E6-8265-38056FE1B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B5385-87D5-49C5-A9E9-A4EC67B5E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C225-0702-4A55-8CED-DB910109803B}" type="datetimeFigureOut">
              <a:rPr lang="en-CA" smtClean="0"/>
              <a:t>2019-04-10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B158BE-786A-46EA-9372-4AFBC6734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26B370-6CE4-443A-8241-B4E19A446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F8-0FB8-4C8E-8C87-9A5D3890849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415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7CDFC-12E3-48B8-B97E-1987DAA80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9C8BD2-77DB-4CF8-8EE1-27C7243052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FD8143-43F0-43C2-B22B-53E75B506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EE3A48-9469-4742-95FC-035142FFA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C225-0702-4A55-8CED-DB910109803B}" type="datetimeFigureOut">
              <a:rPr lang="en-CA" smtClean="0"/>
              <a:t>2019-04-10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FA18E-9093-4B37-A054-5CDD07B1F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40C597-FB22-4AF9-A240-E58BC3153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F8-0FB8-4C8E-8C87-9A5D3890849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0362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783C67-AE01-4AAD-80E4-49DC0E7EA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F10ED-291B-46F9-933D-69FB11117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1D075-0AE5-4619-A060-0FA67C1B5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C225-0702-4A55-8CED-DB910109803B}" type="datetimeFigureOut">
              <a:rPr lang="en-CA" smtClean="0"/>
              <a:t>2019-04-10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2BDAD-31BB-4D49-B154-827AFA4FD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97A40-250C-4A7E-82BA-755B173F6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2A5F8-0FB8-4C8E-8C87-9A5D3890849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7207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limate.nasa.gov/evidenc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limatekids.nasa.gov/" TargetMode="External"/><Relationship Id="rId2" Type="http://schemas.openxmlformats.org/officeDocument/2006/relationships/hyperlink" Target="https://climate.nasa.gov/resources/educatio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bc.ca/news/canada/saskatchewan/michelle-brass-climate-change-future-40-1.4954839?fbclid=IwAR12aqB--qT06L4gplmH8Sd0vr5yCxsJuhrwbR0yLcYAfFq6RtazeAoGqA0" TargetMode="External"/><Relationship Id="rId4" Type="http://schemas.openxmlformats.org/officeDocument/2006/relationships/hyperlink" Target="https://www.cbc.ca/news/opinion/climate-change-report-1.5079886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climatechangeconnection.org/resources/climate-friendly-schools/resources-for-schools/" TargetMode="External"/><Relationship Id="rId3" Type="http://schemas.openxmlformats.org/officeDocument/2006/relationships/hyperlink" Target="http://climatechangeconnection.org/resources/climate-friendly-schools/resources-for-schools/#Handouts" TargetMode="External"/><Relationship Id="rId7" Type="http://schemas.openxmlformats.org/officeDocument/2006/relationships/hyperlink" Target="http://climatechangeconnection.org/resources/climate-friendly-schools/resources-for-schools/#Videos" TargetMode="External"/><Relationship Id="rId2" Type="http://schemas.openxmlformats.org/officeDocument/2006/relationships/hyperlink" Target="http://climatechangeconnection.org/resources/climate-friendly-schools/resources-for-schools/#Activity_sheet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limatechangeconnection.org/resources/climate-friendly-schools/resources-for-schools/#Community_Connections" TargetMode="External"/><Relationship Id="rId5" Type="http://schemas.openxmlformats.org/officeDocument/2006/relationships/hyperlink" Target="http://climatechangeconnection.org/resources/climate-friendly-schools/resources-for-schools/#Learning_guides" TargetMode="External"/><Relationship Id="rId4" Type="http://schemas.openxmlformats.org/officeDocument/2006/relationships/hyperlink" Target="http://climatechangeconnection.org/resources/climate-friendly-schools/resources-for-schools/#Lesson_plans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ox.com/science-and-health/2017/6/1/15724164/9-questions-climate-change-too-embarrassed-to-as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4CAA6-3B06-4B4C-82CF-E43CE89560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solidFill>
                  <a:srgbClr val="FF0000"/>
                </a:solidFill>
              </a:rPr>
              <a:t>Is Climate Change Real?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319CD5-FD4E-45CC-97FA-153A2089C7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12192000" cy="3429000"/>
          </a:xfrm>
        </p:spPr>
        <p:txBody>
          <a:bodyPr/>
          <a:lstStyle/>
          <a:p>
            <a:r>
              <a:rPr lang="en-CA" sz="3600" b="1" u="sng" dirty="0"/>
              <a:t>Essential Questions:</a:t>
            </a:r>
          </a:p>
          <a:p>
            <a:pPr algn="just"/>
            <a:r>
              <a:rPr lang="en-CA" sz="3600" dirty="0"/>
              <a:t>1. What will happen if we lose the planet earth which sustains us, feeds us and connects us?</a:t>
            </a:r>
          </a:p>
          <a:p>
            <a:pPr algn="just"/>
            <a:r>
              <a:rPr lang="en-CA" sz="3600" dirty="0"/>
              <a:t>2. Who is to blame climate change?</a:t>
            </a:r>
          </a:p>
          <a:p>
            <a:pPr algn="just"/>
            <a:r>
              <a:rPr lang="en-CA" sz="3600" dirty="0"/>
              <a:t> 3. Whose responsibility is to do something on climate change?</a:t>
            </a:r>
          </a:p>
          <a:p>
            <a:pPr algn="just"/>
            <a:endParaRPr lang="en-CA" sz="3600" dirty="0"/>
          </a:p>
          <a:p>
            <a:endParaRPr lang="en-CA" dirty="0"/>
          </a:p>
          <a:p>
            <a:endParaRPr lang="en-CA" dirty="0"/>
          </a:p>
          <a:p>
            <a:endParaRPr lang="en-CA" b="1" dirty="0"/>
          </a:p>
          <a:p>
            <a:endParaRPr lang="en-CA" b="1" dirty="0"/>
          </a:p>
          <a:p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411323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A4252-00E4-45BA-AD2C-104712106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/>
          <a:lstStyle/>
          <a:p>
            <a:r>
              <a:rPr lang="en-CA" b="1" dirty="0">
                <a:solidFill>
                  <a:srgbClr val="FF0000"/>
                </a:solidFill>
              </a:rPr>
              <a:t>Scientific evidence/facts of climate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14B65-0525-496C-BD45-1F2641753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CA" dirty="0">
                <a:hlinkClick r:id="rId2"/>
              </a:rPr>
              <a:t>https://climate.nasa.gov/evidence/</a:t>
            </a:r>
            <a:endParaRPr lang="en-CA" dirty="0"/>
          </a:p>
          <a:p>
            <a:pPr>
              <a:buFont typeface="Wingdings" panose="05000000000000000000" pitchFamily="2" charset="2"/>
              <a:buChar char="ü"/>
            </a:pPr>
            <a:r>
              <a:rPr lang="en-CA" dirty="0"/>
              <a:t>Global temperature rise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dirty="0"/>
              <a:t>Warming Oceans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dirty="0"/>
              <a:t>Shrinking ice Sheets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dirty="0"/>
              <a:t>Glacial retreat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dirty="0"/>
              <a:t>Decrease snow cover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dirty="0"/>
              <a:t>Sea level rise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dirty="0"/>
              <a:t>Declining arctic sea ice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CA" dirty="0"/>
              <a:t>Ocean acidification/ extreme events(weather calamities)</a:t>
            </a:r>
          </a:p>
          <a:p>
            <a:pPr>
              <a:buFont typeface="Wingdings" panose="05000000000000000000" pitchFamily="2" charset="2"/>
              <a:buChar char="ü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68628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CA0B8-B69A-4C56-A13D-DE3AF5133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solidFill>
                  <a:srgbClr val="FF0000"/>
                </a:solidFill>
              </a:rPr>
              <a:t>Believe me, Climate Change is Real!!</a:t>
            </a:r>
          </a:p>
        </p:txBody>
      </p:sp>
      <p:pic>
        <p:nvPicPr>
          <p:cNvPr id="5122" name="Picture 2" descr="Image result for is climate change real">
            <a:extLst>
              <a:ext uri="{FF2B5EF4-FFF2-40B4-BE49-F238E27FC236}">
                <a16:creationId xmlns:a16="http://schemas.microsoft.com/office/drawing/2014/main" id="{FBAB8FCE-2EA0-4CA7-9801-3AA6E20064E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4"/>
            <a:ext cx="12192000" cy="503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079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E0AE9-CEB2-4ACB-A415-D47C3BC40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09" y="681037"/>
            <a:ext cx="10515600" cy="1325563"/>
          </a:xfrm>
        </p:spPr>
        <p:txBody>
          <a:bodyPr/>
          <a:lstStyle/>
          <a:p>
            <a:r>
              <a:rPr lang="en-CA" dirty="0"/>
              <a:t>Resources/References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F7045-52F7-4844-9433-7FC3F35DB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u="sng" dirty="0">
                <a:hlinkClick r:id="rId2"/>
              </a:rPr>
              <a:t>https://climate.nasa.gov/resources/education/</a:t>
            </a:r>
            <a:endParaRPr lang="en-CA" dirty="0"/>
          </a:p>
          <a:p>
            <a:r>
              <a:rPr lang="en-CA" u="sng" dirty="0">
                <a:hlinkClick r:id="rId3"/>
              </a:rPr>
              <a:t>https://climatekids.nasa.gov/</a:t>
            </a:r>
            <a:endParaRPr lang="en-CA" u="sng" dirty="0"/>
          </a:p>
          <a:p>
            <a:r>
              <a:rPr lang="en-CA" dirty="0"/>
              <a:t>Canada's climate has been warming at roughly twice the rate of the rest of the world. In Northern Canada, it's even higher.</a:t>
            </a:r>
          </a:p>
          <a:p>
            <a:r>
              <a:rPr lang="en-CA" dirty="0">
                <a:hlinkClick r:id="rId4"/>
              </a:rPr>
              <a:t>https://www.cbc.ca/news/opinion/climate-change-report-1.5079886</a:t>
            </a:r>
            <a:endParaRPr lang="en-CA" dirty="0"/>
          </a:p>
          <a:p>
            <a:r>
              <a:rPr lang="en-CA" dirty="0"/>
              <a:t>Climate change rooted in indigenous teaching.</a:t>
            </a:r>
          </a:p>
          <a:p>
            <a:r>
              <a:rPr lang="en-CA" dirty="0">
                <a:hlinkClick r:id="rId5"/>
              </a:rPr>
              <a:t>https://www.cbc.ca/news/canada/saskatchewan/michelle-brass-climate-change-future-40-1.4954839?fbclid=IwAR12aqB--qT06L4gplmH8Sd0vr5yCxsJuhrwbR0yLcYAfFq6RtazeAoGqA0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0172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58440-C2E1-4F4E-B8E7-28E5E4D54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Continued..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C5B3B-A1B5-40F9-85CD-3AF5B924B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fontAlgn="base"/>
            <a:r>
              <a:rPr lang="en-CA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Activity sheets</a:t>
            </a:r>
            <a:endParaRPr lang="en-CA" dirty="0"/>
          </a:p>
          <a:p>
            <a:pPr fontAlgn="base"/>
            <a:r>
              <a:rPr lang="en-CA" b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Handouts</a:t>
            </a:r>
            <a:endParaRPr lang="en-CA" dirty="0"/>
          </a:p>
          <a:p>
            <a:pPr fontAlgn="base"/>
            <a:r>
              <a:rPr lang="en-CA" b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Lesson plans</a:t>
            </a:r>
            <a:endParaRPr lang="en-CA" dirty="0"/>
          </a:p>
          <a:p>
            <a:pPr fontAlgn="base"/>
            <a:r>
              <a:rPr lang="en-CA" b="1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Learning guides</a:t>
            </a:r>
            <a:endParaRPr lang="en-CA" dirty="0"/>
          </a:p>
          <a:p>
            <a:pPr fontAlgn="base"/>
            <a:r>
              <a:rPr lang="en-CA" b="1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Community connections</a:t>
            </a:r>
            <a:endParaRPr lang="en-CA" dirty="0"/>
          </a:p>
          <a:p>
            <a:pPr fontAlgn="base"/>
            <a:r>
              <a:rPr lang="en-CA" b="1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Videos </a:t>
            </a:r>
            <a:endParaRPr lang="en-CA" dirty="0"/>
          </a:p>
          <a:p>
            <a:pPr>
              <a:buFont typeface="Wingdings" panose="05000000000000000000" pitchFamily="2" charset="2"/>
              <a:buChar char="ü"/>
            </a:pPr>
            <a:endParaRPr lang="en-CA" dirty="0">
              <a:hlinkClick r:id="rId8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CA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http://climatechangeconnection.org/resources/climate-friendly-schools/resources-for-schools/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43726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15996-DBA4-4D6E-BC74-10C35E84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Nine Questions About Climate change and their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A1A6F-DBB7-4003-A131-76BBE43C7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hlinkClick r:id="rId2"/>
              </a:rPr>
              <a:t>https://www.vox.com/science-and-health/2017/6/1/15724164/9-questions-climate-change-too-embarrassed-to-ask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01210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CBDC2-3F20-4176-89A9-5723A4049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0000"/>
                </a:solidFill>
              </a:rPr>
              <a:t>Curriculum Outcomes</a:t>
            </a:r>
            <a:r>
              <a:rPr lang="en-CA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A24DE-EB87-4F89-8637-E511C537F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Outcome: </a:t>
            </a:r>
            <a:r>
              <a:rPr lang="en-CA" b="1" dirty="0"/>
              <a:t>DR5.2</a:t>
            </a:r>
            <a:endParaRPr lang="en-CA" dirty="0"/>
          </a:p>
          <a:p>
            <a:pPr marL="0" indent="0">
              <a:buNone/>
            </a:pPr>
            <a:r>
              <a:rPr lang="en-CA" sz="3200" dirty="0"/>
              <a:t>Assess the impact of the environment on the lives of people living in Canada. </a:t>
            </a:r>
          </a:p>
          <a:p>
            <a:r>
              <a:rPr lang="en-CA" sz="3200" dirty="0"/>
              <a:t>Outcome: DR7.2</a:t>
            </a:r>
          </a:p>
          <a:p>
            <a:pPr marL="0" indent="0">
              <a:buNone/>
            </a:pPr>
            <a:r>
              <a:rPr lang="en-CA" sz="3200" dirty="0"/>
              <a:t>Appraise the impact of human habitation on the natural environment in Canada, and in a selection of Pacific Rim and northern circumpolar countries.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81063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63738-8B33-422C-A3FD-FFC5A6FCF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6000" b="1" dirty="0"/>
              <a:t>World population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0D5C8-97E3-4126-A3C8-925719F65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5400" dirty="0"/>
              <a:t>Human population growth has been on the increase for the last two decades, and it is estimated </a:t>
            </a:r>
            <a:r>
              <a:rPr lang="en-CA" sz="5400" dirty="0">
                <a:solidFill>
                  <a:srgbClr val="FF0000"/>
                </a:solidFill>
              </a:rPr>
              <a:t>7.5 billion in the year 2017 </a:t>
            </a:r>
            <a:r>
              <a:rPr lang="en-CA" sz="5400" dirty="0"/>
              <a:t>according to United Nations estimate data</a:t>
            </a:r>
            <a:r>
              <a:rPr lang="en-C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311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1C623-CC0E-4D93-83B9-B381C4833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5400" b="1" dirty="0">
                <a:solidFill>
                  <a:srgbClr val="FF0000"/>
                </a:solidFill>
              </a:rPr>
              <a:t>The melting of glacier</a:t>
            </a:r>
          </a:p>
        </p:txBody>
      </p:sp>
      <p:pic>
        <p:nvPicPr>
          <p:cNvPr id="2050" name="Picture 2" descr="Image result for is climate change real">
            <a:extLst>
              <a:ext uri="{FF2B5EF4-FFF2-40B4-BE49-F238E27FC236}">
                <a16:creationId xmlns:a16="http://schemas.microsoft.com/office/drawing/2014/main" id="{9806AC5F-1922-49EA-A1F3-4DCB2609EBB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4"/>
            <a:ext cx="12192000" cy="5158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0490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AA12D-BCA3-4834-9690-BEABD1567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6000" b="1" dirty="0">
                <a:solidFill>
                  <a:srgbClr val="FF0000"/>
                </a:solidFill>
              </a:rPr>
              <a:t>Global Warming</a:t>
            </a:r>
          </a:p>
        </p:txBody>
      </p:sp>
      <p:pic>
        <p:nvPicPr>
          <p:cNvPr id="4098" name="Picture 2" descr="Image result for is climate change real">
            <a:extLst>
              <a:ext uri="{FF2B5EF4-FFF2-40B4-BE49-F238E27FC236}">
                <a16:creationId xmlns:a16="http://schemas.microsoft.com/office/drawing/2014/main" id="{6278975A-E327-40FD-B9DC-D6648A9D0A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4"/>
            <a:ext cx="12192000" cy="503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256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4B1D5-2DC9-44B6-B40B-D98BA94AD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Ten indicator of global warming</a:t>
            </a:r>
          </a:p>
        </p:txBody>
      </p:sp>
      <p:pic>
        <p:nvPicPr>
          <p:cNvPr id="1026" name="Picture 2" descr="https://cdn.vox-cdn.com/thumbor/5VeZWZkndO51VNj5h1QsMxM38NM=/0x0:600x387/1200x0/filters:focal(0x0:600x387):no_upscale()/cdn.vox-cdn.com/uploads/chorus_asset/file/8613575/HowDoWeKnowGWisReal.png">
            <a:extLst>
              <a:ext uri="{FF2B5EF4-FFF2-40B4-BE49-F238E27FC236}">
                <a16:creationId xmlns:a16="http://schemas.microsoft.com/office/drawing/2014/main" id="{AA7BA026-73A1-462C-B842-802C927DA73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48536"/>
            <a:ext cx="12483548" cy="5090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0578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F0353-229E-4D20-8A36-42FABD0C3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How do we know global warming is real?</a:t>
            </a:r>
            <a:endParaRPr lang="en-CA" dirty="0"/>
          </a:p>
        </p:txBody>
      </p:sp>
      <p:pic>
        <p:nvPicPr>
          <p:cNvPr id="2050" name="Picture 2" descr="https://cdn.vox-cdn.com/thumbor/UJK1Oh4ars2be36S3ulj_cbfsAY=/0x0:1024x768/1200x0/filters:focal(0x0:1024x768):no_upscale()/cdn.vox-cdn.com/uploads/chorus_asset/file/8613609/HumansGW.jpg">
            <a:extLst>
              <a:ext uri="{FF2B5EF4-FFF2-40B4-BE49-F238E27FC236}">
                <a16:creationId xmlns:a16="http://schemas.microsoft.com/office/drawing/2014/main" id="{54C36536-8048-44AC-95B9-F37294F3771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4"/>
            <a:ext cx="12192000" cy="503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23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EF46F-163D-4B75-A6E6-2D5ECED7F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solidFill>
                  <a:srgbClr val="FF0000"/>
                </a:solidFill>
              </a:rPr>
              <a:t>Floods washing away villages</a:t>
            </a:r>
          </a:p>
        </p:txBody>
      </p:sp>
      <p:pic>
        <p:nvPicPr>
          <p:cNvPr id="3074" name="Picture 2" descr="Image result for is climate change real">
            <a:extLst>
              <a:ext uri="{FF2B5EF4-FFF2-40B4-BE49-F238E27FC236}">
                <a16:creationId xmlns:a16="http://schemas.microsoft.com/office/drawing/2014/main" id="{87346FBE-C5FF-40F4-8C6D-D4ADA02E44E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4"/>
            <a:ext cx="12192000" cy="503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6922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310F5-C3D8-49A7-AFC9-7ADC90318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Atmospheric Carbon dioxide</a:t>
            </a:r>
          </a:p>
        </p:txBody>
      </p:sp>
      <p:pic>
        <p:nvPicPr>
          <p:cNvPr id="6156" name="Picture 12" descr="Image result for atmospheric carbon dioxide">
            <a:extLst>
              <a:ext uri="{FF2B5EF4-FFF2-40B4-BE49-F238E27FC236}">
                <a16:creationId xmlns:a16="http://schemas.microsoft.com/office/drawing/2014/main" id="{B921D1EA-013A-4A39-94E6-246D054B59D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4"/>
            <a:ext cx="12192000" cy="503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8733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335</Words>
  <Application>Microsoft Office PowerPoint</Application>
  <PresentationFormat>Widescreen</PresentationFormat>
  <Paragraphs>51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Is Climate Change Real?</vt:lpstr>
      <vt:lpstr>Curriculum Outcomes:</vt:lpstr>
      <vt:lpstr>World population</vt:lpstr>
      <vt:lpstr>The melting of glacier</vt:lpstr>
      <vt:lpstr>Global Warming</vt:lpstr>
      <vt:lpstr>Ten indicator of global warming</vt:lpstr>
      <vt:lpstr>How do we know global warming is real?</vt:lpstr>
      <vt:lpstr>Floods washing away villages</vt:lpstr>
      <vt:lpstr>Atmospheric Carbon dioxide</vt:lpstr>
      <vt:lpstr>Scientific evidence/facts of climate change</vt:lpstr>
      <vt:lpstr>Believe me, Climate Change is Real!!</vt:lpstr>
      <vt:lpstr>Resources/References</vt:lpstr>
      <vt:lpstr>Continued.. Resources</vt:lpstr>
      <vt:lpstr>Nine Questions About Climate change and their 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Khadar Tawane Hilowle</dc:creator>
  <cp:lastModifiedBy>Khadar Tawane Hilowle</cp:lastModifiedBy>
  <cp:revision>33</cp:revision>
  <dcterms:created xsi:type="dcterms:W3CDTF">2019-04-02T03:49:56Z</dcterms:created>
  <dcterms:modified xsi:type="dcterms:W3CDTF">2019-04-10T18:39:04Z</dcterms:modified>
</cp:coreProperties>
</file>